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43"/>
  </p:notesMasterIdLst>
  <p:handoutMasterIdLst>
    <p:handoutMasterId r:id="rId144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23" r:id="rId16"/>
    <p:sldId id="422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418" r:id="rId28"/>
    <p:sldId id="419" r:id="rId29"/>
    <p:sldId id="420" r:id="rId30"/>
    <p:sldId id="421" r:id="rId31"/>
    <p:sldId id="260" r:id="rId32"/>
    <p:sldId id="264" r:id="rId33"/>
    <p:sldId id="267" r:id="rId34"/>
    <p:sldId id="294" r:id="rId35"/>
    <p:sldId id="297" r:id="rId36"/>
    <p:sldId id="390" r:id="rId37"/>
    <p:sldId id="387" r:id="rId38"/>
    <p:sldId id="388" r:id="rId39"/>
    <p:sldId id="389" r:id="rId40"/>
    <p:sldId id="391" r:id="rId41"/>
    <p:sldId id="392" r:id="rId42"/>
    <p:sldId id="394" r:id="rId43"/>
    <p:sldId id="272" r:id="rId44"/>
    <p:sldId id="266" r:id="rId45"/>
    <p:sldId id="341" r:id="rId46"/>
    <p:sldId id="342" r:id="rId47"/>
    <p:sldId id="344" r:id="rId48"/>
    <p:sldId id="345" r:id="rId49"/>
    <p:sldId id="343" r:id="rId50"/>
    <p:sldId id="347" r:id="rId51"/>
    <p:sldId id="346" r:id="rId52"/>
    <p:sldId id="348" r:id="rId53"/>
    <p:sldId id="349" r:id="rId54"/>
    <p:sldId id="350" r:id="rId55"/>
    <p:sldId id="310" r:id="rId56"/>
    <p:sldId id="311" r:id="rId57"/>
    <p:sldId id="312" r:id="rId58"/>
    <p:sldId id="313" r:id="rId59"/>
    <p:sldId id="268" r:id="rId60"/>
    <p:sldId id="299" r:id="rId61"/>
    <p:sldId id="303" r:id="rId62"/>
    <p:sldId id="301" r:id="rId63"/>
    <p:sldId id="395" r:id="rId64"/>
    <p:sldId id="396" r:id="rId65"/>
    <p:sldId id="397" r:id="rId66"/>
    <p:sldId id="300" r:id="rId67"/>
    <p:sldId id="302" r:id="rId68"/>
    <p:sldId id="398" r:id="rId69"/>
    <p:sldId id="399" r:id="rId70"/>
    <p:sldId id="269" r:id="rId71"/>
    <p:sldId id="273" r:id="rId72"/>
    <p:sldId id="316" r:id="rId73"/>
    <p:sldId id="315" r:id="rId74"/>
    <p:sldId id="318" r:id="rId75"/>
    <p:sldId id="317" r:id="rId76"/>
    <p:sldId id="314" r:id="rId77"/>
    <p:sldId id="276" r:id="rId78"/>
    <p:sldId id="274" r:id="rId79"/>
    <p:sldId id="275" r:id="rId80"/>
    <p:sldId id="319" r:id="rId81"/>
    <p:sldId id="277" r:id="rId82"/>
    <p:sldId id="271" r:id="rId83"/>
    <p:sldId id="320" r:id="rId84"/>
    <p:sldId id="321" r:id="rId85"/>
    <p:sldId id="400" r:id="rId86"/>
    <p:sldId id="401" r:id="rId87"/>
    <p:sldId id="270" r:id="rId88"/>
    <p:sldId id="265" r:id="rId89"/>
    <p:sldId id="280" r:id="rId90"/>
    <p:sldId id="279" r:id="rId91"/>
    <p:sldId id="281" r:id="rId92"/>
    <p:sldId id="283" r:id="rId93"/>
    <p:sldId id="284" r:id="rId94"/>
    <p:sldId id="285" r:id="rId95"/>
    <p:sldId id="291" r:id="rId96"/>
    <p:sldId id="292" r:id="rId97"/>
    <p:sldId id="405" r:id="rId98"/>
    <p:sldId id="286" r:id="rId99"/>
    <p:sldId id="289" r:id="rId100"/>
    <p:sldId id="290" r:id="rId101"/>
    <p:sldId id="287" r:id="rId102"/>
    <p:sldId id="288" r:id="rId103"/>
    <p:sldId id="282" r:id="rId104"/>
    <p:sldId id="351" r:id="rId105"/>
    <p:sldId id="353" r:id="rId106"/>
    <p:sldId id="354" r:id="rId107"/>
    <p:sldId id="355" r:id="rId108"/>
    <p:sldId id="356" r:id="rId109"/>
    <p:sldId id="357" r:id="rId110"/>
    <p:sldId id="362" r:id="rId111"/>
    <p:sldId id="358" r:id="rId112"/>
    <p:sldId id="359" r:id="rId113"/>
    <p:sldId id="364" r:id="rId114"/>
    <p:sldId id="360" r:id="rId115"/>
    <p:sldId id="363" r:id="rId116"/>
    <p:sldId id="365" r:id="rId117"/>
    <p:sldId id="366" r:id="rId118"/>
    <p:sldId id="406" r:id="rId119"/>
    <p:sldId id="361" r:id="rId120"/>
    <p:sldId id="369" r:id="rId121"/>
    <p:sldId id="368" r:id="rId122"/>
    <p:sldId id="370" r:id="rId123"/>
    <p:sldId id="407" r:id="rId124"/>
    <p:sldId id="408" r:id="rId125"/>
    <p:sldId id="373" r:id="rId126"/>
    <p:sldId id="374" r:id="rId127"/>
    <p:sldId id="375" r:id="rId128"/>
    <p:sldId id="377" r:id="rId129"/>
    <p:sldId id="378" r:id="rId130"/>
    <p:sldId id="376" r:id="rId131"/>
    <p:sldId id="381" r:id="rId132"/>
    <p:sldId id="379" r:id="rId133"/>
    <p:sldId id="380" r:id="rId134"/>
    <p:sldId id="352" r:id="rId135"/>
    <p:sldId id="382" r:id="rId136"/>
    <p:sldId id="383" r:id="rId137"/>
    <p:sldId id="384" r:id="rId138"/>
    <p:sldId id="328" r:id="rId139"/>
    <p:sldId id="409" r:id="rId140"/>
    <p:sldId id="410" r:id="rId141"/>
    <p:sldId id="411" r:id="rId142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</p14:sldIdLst>
        </p14:section>
        <p14:section name="2. Hello World in Firebase" id="{7533898F-9F3E-4C14-B6CF-BDD86E8F2D3B}">
          <p14:sldIdLst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1147648"/>
        <c:axId val="261235456"/>
      </c:lineChart>
      <c:catAx>
        <c:axId val="2611476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1235456"/>
        <c:crosses val="autoZero"/>
        <c:auto val="1"/>
        <c:lblAlgn val="ctr"/>
        <c:lblOffset val="100"/>
        <c:noMultiLvlLbl val="0"/>
      </c:catAx>
      <c:valAx>
        <c:axId val="261235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11476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80884224"/>
        <c:axId val="180885760"/>
      </c:barChart>
      <c:catAx>
        <c:axId val="18088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0885760"/>
        <c:crosses val="autoZero"/>
        <c:auto val="1"/>
        <c:lblAlgn val="ctr"/>
        <c:lblOffset val="100"/>
        <c:noMultiLvlLbl val="0"/>
      </c:catAx>
      <c:valAx>
        <c:axId val="1808857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088422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238208"/>
        <c:axId val="180244480"/>
      </c:lineChart>
      <c:catAx>
        <c:axId val="180238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80244480"/>
        <c:crosses val="autoZero"/>
        <c:auto val="1"/>
        <c:lblAlgn val="ctr"/>
        <c:lblOffset val="100"/>
        <c:noMultiLvlLbl val="0"/>
      </c:catAx>
      <c:valAx>
        <c:axId val="1802444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02382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252032"/>
        <c:axId val="180295168"/>
      </c:lineChart>
      <c:catAx>
        <c:axId val="18025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80295168"/>
        <c:crosses val="autoZero"/>
        <c:auto val="1"/>
        <c:lblAlgn val="ctr"/>
        <c:lblOffset val="100"/>
        <c:noMultiLvlLbl val="0"/>
      </c:catAx>
      <c:valAx>
        <c:axId val="1802951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02520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011584"/>
        <c:axId val="181013504"/>
      </c:lineChart>
      <c:catAx>
        <c:axId val="181011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81013504"/>
        <c:crosses val="autoZero"/>
        <c:auto val="1"/>
        <c:lblAlgn val="ctr"/>
        <c:lblOffset val="100"/>
        <c:noMultiLvlLbl val="0"/>
      </c:catAx>
      <c:valAx>
        <c:axId val="1810135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10115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138880"/>
        <c:axId val="262140672"/>
      </c:lineChart>
      <c:catAx>
        <c:axId val="2621388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2140672"/>
        <c:crosses val="autoZero"/>
        <c:auto val="1"/>
        <c:lblAlgn val="ctr"/>
        <c:lblOffset val="1000"/>
        <c:noMultiLvlLbl val="0"/>
      </c:catAx>
      <c:valAx>
        <c:axId val="262140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213888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80375936"/>
        <c:axId val="180377472"/>
      </c:barChart>
      <c:catAx>
        <c:axId val="180375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80377472"/>
        <c:crosses val="autoZero"/>
        <c:auto val="1"/>
        <c:lblAlgn val="ctr"/>
        <c:lblOffset val="100"/>
        <c:noMultiLvlLbl val="0"/>
      </c:catAx>
      <c:valAx>
        <c:axId val="1803774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037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80419584"/>
        <c:axId val="180445952"/>
      </c:barChart>
      <c:catAx>
        <c:axId val="18041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0445952"/>
        <c:crosses val="autoZero"/>
        <c:auto val="1"/>
        <c:lblAlgn val="ctr"/>
        <c:lblOffset val="100"/>
        <c:noMultiLvlLbl val="0"/>
      </c:catAx>
      <c:valAx>
        <c:axId val="1804459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04195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80774016"/>
        <c:axId val="180775552"/>
      </c:barChart>
      <c:catAx>
        <c:axId val="18077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0775552"/>
        <c:crosses val="autoZero"/>
        <c:auto val="1"/>
        <c:lblAlgn val="ctr"/>
        <c:lblOffset val="100"/>
        <c:noMultiLvlLbl val="0"/>
      </c:catAx>
      <c:valAx>
        <c:axId val="1807755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07740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514816"/>
        <c:axId val="180516736"/>
      </c:lineChart>
      <c:catAx>
        <c:axId val="18051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0516736"/>
        <c:crosses val="autoZero"/>
        <c:auto val="1"/>
        <c:lblAlgn val="ctr"/>
        <c:lblOffset val="100"/>
        <c:noMultiLvlLbl val="0"/>
      </c:catAx>
      <c:valAx>
        <c:axId val="1805167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05148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80615808"/>
        <c:axId val="180621696"/>
      </c:barChart>
      <c:catAx>
        <c:axId val="18061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0621696"/>
        <c:crosses val="autoZero"/>
        <c:auto val="1"/>
        <c:lblAlgn val="ctr"/>
        <c:lblOffset val="100"/>
        <c:noMultiLvlLbl val="0"/>
      </c:catAx>
      <c:valAx>
        <c:axId val="1806216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06158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80650752"/>
        <c:axId val="180652288"/>
      </c:barChart>
      <c:catAx>
        <c:axId val="18065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0652288"/>
        <c:crosses val="autoZero"/>
        <c:auto val="1"/>
        <c:lblAlgn val="ctr"/>
        <c:lblOffset val="100"/>
        <c:noMultiLvlLbl val="0"/>
      </c:catAx>
      <c:valAx>
        <c:axId val="1806522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06507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715520"/>
        <c:axId val="180717056"/>
      </c:lineChart>
      <c:catAx>
        <c:axId val="18071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0717056"/>
        <c:crosses val="autoZero"/>
        <c:auto val="1"/>
        <c:lblAlgn val="ctr"/>
        <c:lblOffset val="100"/>
        <c:noMultiLvlLbl val="0"/>
      </c:catAx>
      <c:valAx>
        <c:axId val="1807170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07155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07.07.2021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46.png"/><Relationship Id="rId3" Type="http://schemas.openxmlformats.org/officeDocument/2006/relationships/image" Target="../media/image242.png"/><Relationship Id="rId7" Type="http://schemas.openxmlformats.org/officeDocument/2006/relationships/image" Target="../media/image243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02.png"/><Relationship Id="rId5" Type="http://schemas.openxmlformats.org/officeDocument/2006/relationships/image" Target="../media/image293.png"/><Relationship Id="rId15" Type="http://schemas.openxmlformats.org/officeDocument/2006/relationships/image" Target="../media/image347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45.png"/><Relationship Id="rId14" Type="http://schemas.openxmlformats.org/officeDocument/2006/relationships/image" Target="../media/image271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48.png"/><Relationship Id="rId7" Type="http://schemas.openxmlformats.org/officeDocument/2006/relationships/image" Target="../media/image349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51.png"/><Relationship Id="rId5" Type="http://schemas.openxmlformats.org/officeDocument/2006/relationships/image" Target="../media/image321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5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32.png"/><Relationship Id="rId7" Type="http://schemas.openxmlformats.org/officeDocument/2006/relationships/image" Target="../media/image23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53.png"/><Relationship Id="rId5" Type="http://schemas.openxmlformats.org/officeDocument/2006/relationships/image" Target="../media/image35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3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54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5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5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58.png"/><Relationship Id="rId7" Type="http://schemas.openxmlformats.org/officeDocument/2006/relationships/image" Target="../media/image35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72.png"/><Relationship Id="rId5" Type="http://schemas.openxmlformats.org/officeDocument/2006/relationships/image" Target="../media/image271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6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61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92.png"/><Relationship Id="rId4" Type="http://schemas.openxmlformats.org/officeDocument/2006/relationships/image" Target="../media/image301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66.png"/><Relationship Id="rId3" Type="http://schemas.openxmlformats.org/officeDocument/2006/relationships/image" Target="../media/image363.png"/><Relationship Id="rId7" Type="http://schemas.openxmlformats.org/officeDocument/2006/relationships/image" Target="../media/image36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54.png"/><Relationship Id="rId5" Type="http://schemas.openxmlformats.org/officeDocument/2006/relationships/image" Target="../media/image36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35.png"/><Relationship Id="rId14" Type="http://schemas.openxmlformats.org/officeDocument/2006/relationships/image" Target="../media/image31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72.png"/><Relationship Id="rId3" Type="http://schemas.openxmlformats.org/officeDocument/2006/relationships/image" Target="../media/image367.png"/><Relationship Id="rId7" Type="http://schemas.openxmlformats.org/officeDocument/2006/relationships/image" Target="../media/image36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71.png"/><Relationship Id="rId5" Type="http://schemas.openxmlformats.org/officeDocument/2006/relationships/image" Target="../media/image36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70.png"/><Relationship Id="rId14" Type="http://schemas.openxmlformats.org/officeDocument/2006/relationships/image" Target="../media/image323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73.png"/><Relationship Id="rId7" Type="http://schemas.openxmlformats.org/officeDocument/2006/relationships/image" Target="../media/image37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53.png"/><Relationship Id="rId5" Type="http://schemas.openxmlformats.org/officeDocument/2006/relationships/image" Target="../media/image36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78.png"/><Relationship Id="rId18" Type="http://schemas.openxmlformats.org/officeDocument/2006/relationships/image" Target="../media/image338.svg"/><Relationship Id="rId3" Type="http://schemas.openxmlformats.org/officeDocument/2006/relationships/image" Target="../media/image338.png"/><Relationship Id="rId7" Type="http://schemas.openxmlformats.org/officeDocument/2006/relationships/image" Target="../media/image376.png"/><Relationship Id="rId12" Type="http://schemas.openxmlformats.org/officeDocument/2006/relationships/image" Target="../media/image237.svg"/><Relationship Id="rId17" Type="http://schemas.openxmlformats.org/officeDocument/2006/relationships/image" Target="../media/image380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29.png"/><Relationship Id="rId5" Type="http://schemas.openxmlformats.org/officeDocument/2006/relationships/image" Target="../media/image375.png"/><Relationship Id="rId15" Type="http://schemas.openxmlformats.org/officeDocument/2006/relationships/image" Target="../media/image379.png"/><Relationship Id="rId10" Type="http://schemas.openxmlformats.org/officeDocument/2006/relationships/image" Target="../media/image332.svg"/><Relationship Id="rId19" Type="http://schemas.openxmlformats.org/officeDocument/2006/relationships/image" Target="../media/image381.png"/><Relationship Id="rId4" Type="http://schemas.openxmlformats.org/officeDocument/2006/relationships/image" Target="../media/image255.svg"/><Relationship Id="rId9" Type="http://schemas.openxmlformats.org/officeDocument/2006/relationships/image" Target="../media/image377.png"/><Relationship Id="rId14" Type="http://schemas.openxmlformats.org/officeDocument/2006/relationships/image" Target="../media/image334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32.png"/><Relationship Id="rId7" Type="http://schemas.openxmlformats.org/officeDocument/2006/relationships/image" Target="../media/image23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53.png"/><Relationship Id="rId5" Type="http://schemas.openxmlformats.org/officeDocument/2006/relationships/image" Target="../media/image35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3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52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37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3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83.png"/><Relationship Id="rId4" Type="http://schemas.openxmlformats.org/officeDocument/2006/relationships/image" Target="../media/image342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84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85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8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32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88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9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9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92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9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95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49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5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9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49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5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50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9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98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49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51.png"/><Relationship Id="rId4" Type="http://schemas.openxmlformats.org/officeDocument/2006/relationships/image" Target="../media/image396.png"/><Relationship Id="rId9" Type="http://schemas.openxmlformats.org/officeDocument/2006/relationships/image" Target="../media/image27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01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00.png"/><Relationship Id="rId5" Type="http://schemas.openxmlformats.org/officeDocument/2006/relationships/image" Target="../media/image23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99.png"/><Relationship Id="rId14" Type="http://schemas.openxmlformats.org/officeDocument/2006/relationships/image" Target="../media/image379.sv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50.png"/><Relationship Id="rId4" Type="http://schemas.openxmlformats.org/officeDocument/2006/relationships/image" Target="../media/image25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52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40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5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42.png"/><Relationship Id="rId3" Type="http://schemas.openxmlformats.org/officeDocument/2006/relationships/image" Target="../media/image263.png"/><Relationship Id="rId7" Type="http://schemas.openxmlformats.org/officeDocument/2006/relationships/image" Target="../media/image403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05.png"/><Relationship Id="rId5" Type="http://schemas.openxmlformats.org/officeDocument/2006/relationships/image" Target="../media/image23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04.png"/><Relationship Id="rId14" Type="http://schemas.openxmlformats.org/officeDocument/2006/relationships/image" Target="../media/image71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08.png"/><Relationship Id="rId4" Type="http://schemas.openxmlformats.org/officeDocument/2006/relationships/image" Target="../media/image391.sv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1.png"/><Relationship Id="rId5" Type="http://schemas.openxmlformats.org/officeDocument/2006/relationships/image" Target="../media/image397.svg"/><Relationship Id="rId4" Type="http://schemas.openxmlformats.org/officeDocument/2006/relationships/image" Target="../media/image410.png"/></Relationships>
</file>

<file path=ppt/slides/_rels/slide1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78.png"/><Relationship Id="rId26" Type="http://schemas.openxmlformats.org/officeDocument/2006/relationships/image" Target="../media/image82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86.png"/><Relationship Id="rId42" Type="http://schemas.openxmlformats.org/officeDocument/2006/relationships/image" Target="../media/image90.png"/><Relationship Id="rId47" Type="http://schemas.openxmlformats.org/officeDocument/2006/relationships/image" Target="../media/image444.svg"/><Relationship Id="rId50" Type="http://schemas.openxmlformats.org/officeDocument/2006/relationships/image" Target="../media/image94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03.png"/><Relationship Id="rId76" Type="http://schemas.openxmlformats.org/officeDocument/2006/relationships/image" Target="../media/image107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70.png"/><Relationship Id="rId16" Type="http://schemas.openxmlformats.org/officeDocument/2006/relationships/image" Target="../media/image77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81.png"/><Relationship Id="rId32" Type="http://schemas.openxmlformats.org/officeDocument/2006/relationships/image" Target="../media/image85.png"/><Relationship Id="rId37" Type="http://schemas.openxmlformats.org/officeDocument/2006/relationships/image" Target="../media/image434.svg"/><Relationship Id="rId40" Type="http://schemas.openxmlformats.org/officeDocument/2006/relationships/image" Target="../media/image89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98.png"/><Relationship Id="rId66" Type="http://schemas.openxmlformats.org/officeDocument/2006/relationships/image" Target="../media/image102.png"/><Relationship Id="rId74" Type="http://schemas.openxmlformats.org/officeDocument/2006/relationships/image" Target="../media/image106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74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91.png"/><Relationship Id="rId52" Type="http://schemas.openxmlformats.org/officeDocument/2006/relationships/image" Target="../media/image95.png"/><Relationship Id="rId60" Type="http://schemas.openxmlformats.org/officeDocument/2006/relationships/image" Target="../media/image99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08.png"/><Relationship Id="rId81" Type="http://schemas.openxmlformats.org/officeDocument/2006/relationships/image" Target="../media/image478.svg"/><Relationship Id="rId4" Type="http://schemas.openxmlformats.org/officeDocument/2006/relationships/image" Target="../media/image71.png"/><Relationship Id="rId9" Type="http://schemas.openxmlformats.org/officeDocument/2006/relationships/image" Target="../media/image407.svg"/><Relationship Id="rId14" Type="http://schemas.openxmlformats.org/officeDocument/2006/relationships/image" Target="../media/image76.png"/><Relationship Id="rId22" Type="http://schemas.openxmlformats.org/officeDocument/2006/relationships/image" Target="../media/image80.png"/><Relationship Id="rId27" Type="http://schemas.openxmlformats.org/officeDocument/2006/relationships/image" Target="../media/image424.svg"/><Relationship Id="rId30" Type="http://schemas.openxmlformats.org/officeDocument/2006/relationships/image" Target="../media/image84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93.png"/><Relationship Id="rId56" Type="http://schemas.openxmlformats.org/officeDocument/2006/relationships/image" Target="../media/image97.png"/><Relationship Id="rId64" Type="http://schemas.openxmlformats.org/officeDocument/2006/relationships/image" Target="../media/image101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73.png"/><Relationship Id="rId51" Type="http://schemas.openxmlformats.org/officeDocument/2006/relationships/image" Target="../media/image448.svg"/><Relationship Id="rId72" Type="http://schemas.openxmlformats.org/officeDocument/2006/relationships/image" Target="../media/image105.png"/><Relationship Id="rId80" Type="http://schemas.openxmlformats.org/officeDocument/2006/relationships/image" Target="../media/image109.png"/><Relationship Id="rId3" Type="http://schemas.openxmlformats.org/officeDocument/2006/relationships/image" Target="../media/image401.svg"/><Relationship Id="rId12" Type="http://schemas.openxmlformats.org/officeDocument/2006/relationships/image" Target="../media/image75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88.png"/><Relationship Id="rId46" Type="http://schemas.openxmlformats.org/officeDocument/2006/relationships/image" Target="../media/image92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79.png"/><Relationship Id="rId41" Type="http://schemas.openxmlformats.org/officeDocument/2006/relationships/image" Target="../media/image438.svg"/><Relationship Id="rId54" Type="http://schemas.openxmlformats.org/officeDocument/2006/relationships/image" Target="../media/image96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83.png"/><Relationship Id="rId36" Type="http://schemas.openxmlformats.org/officeDocument/2006/relationships/image" Target="../media/image87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18.png"/><Relationship Id="rId26" Type="http://schemas.openxmlformats.org/officeDocument/2006/relationships/image" Target="../media/image122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26.png"/><Relationship Id="rId42" Type="http://schemas.openxmlformats.org/officeDocument/2006/relationships/image" Target="../media/image130.png"/><Relationship Id="rId47" Type="http://schemas.openxmlformats.org/officeDocument/2006/relationships/image" Target="../media/image516.svg"/><Relationship Id="rId50" Type="http://schemas.openxmlformats.org/officeDocument/2006/relationships/image" Target="../media/image134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43.png"/><Relationship Id="rId76" Type="http://schemas.openxmlformats.org/officeDocument/2006/relationships/image" Target="../media/image147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10.png"/><Relationship Id="rId16" Type="http://schemas.openxmlformats.org/officeDocument/2006/relationships/image" Target="../media/image117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21.png"/><Relationship Id="rId32" Type="http://schemas.openxmlformats.org/officeDocument/2006/relationships/image" Target="../media/image125.png"/><Relationship Id="rId37" Type="http://schemas.openxmlformats.org/officeDocument/2006/relationships/image" Target="../media/image506.svg"/><Relationship Id="rId40" Type="http://schemas.openxmlformats.org/officeDocument/2006/relationships/image" Target="../media/image129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38.png"/><Relationship Id="rId66" Type="http://schemas.openxmlformats.org/officeDocument/2006/relationships/image" Target="../media/image142.png"/><Relationship Id="rId74" Type="http://schemas.openxmlformats.org/officeDocument/2006/relationships/image" Target="../media/image146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14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31.png"/><Relationship Id="rId52" Type="http://schemas.openxmlformats.org/officeDocument/2006/relationships/image" Target="../media/image135.png"/><Relationship Id="rId60" Type="http://schemas.openxmlformats.org/officeDocument/2006/relationships/image" Target="../media/image139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48.png"/><Relationship Id="rId81" Type="http://schemas.openxmlformats.org/officeDocument/2006/relationships/image" Target="../media/image548.svg"/><Relationship Id="rId4" Type="http://schemas.openxmlformats.org/officeDocument/2006/relationships/image" Target="../media/image111.png"/><Relationship Id="rId9" Type="http://schemas.openxmlformats.org/officeDocument/2006/relationships/image" Target="../media/image377.svg"/><Relationship Id="rId14" Type="http://schemas.openxmlformats.org/officeDocument/2006/relationships/image" Target="../media/image116.png"/><Relationship Id="rId22" Type="http://schemas.openxmlformats.org/officeDocument/2006/relationships/image" Target="../media/image120.png"/><Relationship Id="rId27" Type="http://schemas.openxmlformats.org/officeDocument/2006/relationships/image" Target="../media/image496.svg"/><Relationship Id="rId30" Type="http://schemas.openxmlformats.org/officeDocument/2006/relationships/image" Target="../media/image124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33.png"/><Relationship Id="rId56" Type="http://schemas.openxmlformats.org/officeDocument/2006/relationships/image" Target="../media/image137.png"/><Relationship Id="rId64" Type="http://schemas.openxmlformats.org/officeDocument/2006/relationships/image" Target="../media/image141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13.png"/><Relationship Id="rId51" Type="http://schemas.openxmlformats.org/officeDocument/2006/relationships/image" Target="../media/image520.svg"/><Relationship Id="rId72" Type="http://schemas.openxmlformats.org/officeDocument/2006/relationships/image" Target="../media/image145.png"/><Relationship Id="rId80" Type="http://schemas.openxmlformats.org/officeDocument/2006/relationships/image" Target="../media/image149.png"/><Relationship Id="rId3" Type="http://schemas.openxmlformats.org/officeDocument/2006/relationships/image" Target="../media/image375.svg"/><Relationship Id="rId12" Type="http://schemas.openxmlformats.org/officeDocument/2006/relationships/image" Target="../media/image115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28.png"/><Relationship Id="rId46" Type="http://schemas.openxmlformats.org/officeDocument/2006/relationships/image" Target="../media/image132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19.png"/><Relationship Id="rId41" Type="http://schemas.openxmlformats.org/officeDocument/2006/relationships/image" Target="../media/image510.svg"/><Relationship Id="rId54" Type="http://schemas.openxmlformats.org/officeDocument/2006/relationships/image" Target="../media/image136.png"/><Relationship Id="rId62" Type="http://schemas.openxmlformats.org/officeDocument/2006/relationships/image" Target="../media/image140.png"/><Relationship Id="rId70" Type="http://schemas.openxmlformats.org/officeDocument/2006/relationships/image" Target="../media/image144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23.png"/><Relationship Id="rId36" Type="http://schemas.openxmlformats.org/officeDocument/2006/relationships/image" Target="../media/image127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58.png"/><Relationship Id="rId26" Type="http://schemas.openxmlformats.org/officeDocument/2006/relationships/image" Target="../media/image162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66.png"/><Relationship Id="rId42" Type="http://schemas.openxmlformats.org/officeDocument/2006/relationships/image" Target="../media/image170.png"/><Relationship Id="rId47" Type="http://schemas.openxmlformats.org/officeDocument/2006/relationships/image" Target="../media/image588.svg"/><Relationship Id="rId50" Type="http://schemas.openxmlformats.org/officeDocument/2006/relationships/image" Target="../media/image174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83.png"/><Relationship Id="rId76" Type="http://schemas.openxmlformats.org/officeDocument/2006/relationships/image" Target="../media/image187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50.png"/><Relationship Id="rId16" Type="http://schemas.openxmlformats.org/officeDocument/2006/relationships/image" Target="../media/image157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61.png"/><Relationship Id="rId32" Type="http://schemas.openxmlformats.org/officeDocument/2006/relationships/image" Target="../media/image165.png"/><Relationship Id="rId37" Type="http://schemas.openxmlformats.org/officeDocument/2006/relationships/image" Target="../media/image578.svg"/><Relationship Id="rId40" Type="http://schemas.openxmlformats.org/officeDocument/2006/relationships/image" Target="../media/image169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78.png"/><Relationship Id="rId66" Type="http://schemas.openxmlformats.org/officeDocument/2006/relationships/image" Target="../media/image182.png"/><Relationship Id="rId74" Type="http://schemas.openxmlformats.org/officeDocument/2006/relationships/image" Target="../media/image186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54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71.png"/><Relationship Id="rId52" Type="http://schemas.openxmlformats.org/officeDocument/2006/relationships/image" Target="../media/image175.png"/><Relationship Id="rId60" Type="http://schemas.openxmlformats.org/officeDocument/2006/relationships/image" Target="../media/image179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88.png"/><Relationship Id="rId81" Type="http://schemas.openxmlformats.org/officeDocument/2006/relationships/image" Target="../media/image616.svg"/><Relationship Id="rId4" Type="http://schemas.openxmlformats.org/officeDocument/2006/relationships/image" Target="../media/image151.png"/><Relationship Id="rId9" Type="http://schemas.openxmlformats.org/officeDocument/2006/relationships/image" Target="../media/image556.svg"/><Relationship Id="rId14" Type="http://schemas.openxmlformats.org/officeDocument/2006/relationships/image" Target="../media/image156.png"/><Relationship Id="rId22" Type="http://schemas.openxmlformats.org/officeDocument/2006/relationships/image" Target="../media/image160.png"/><Relationship Id="rId27" Type="http://schemas.openxmlformats.org/officeDocument/2006/relationships/image" Target="../media/image570.svg"/><Relationship Id="rId30" Type="http://schemas.openxmlformats.org/officeDocument/2006/relationships/image" Target="../media/image164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73.png"/><Relationship Id="rId56" Type="http://schemas.openxmlformats.org/officeDocument/2006/relationships/image" Target="../media/image177.png"/><Relationship Id="rId64" Type="http://schemas.openxmlformats.org/officeDocument/2006/relationships/image" Target="../media/image181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53.png"/><Relationship Id="rId51" Type="http://schemas.openxmlformats.org/officeDocument/2006/relationships/image" Target="../media/image592.svg"/><Relationship Id="rId72" Type="http://schemas.openxmlformats.org/officeDocument/2006/relationships/image" Target="../media/image185.png"/><Relationship Id="rId80" Type="http://schemas.openxmlformats.org/officeDocument/2006/relationships/image" Target="../media/image189.png"/><Relationship Id="rId3" Type="http://schemas.openxmlformats.org/officeDocument/2006/relationships/image" Target="../media/image550.svg"/><Relationship Id="rId12" Type="http://schemas.openxmlformats.org/officeDocument/2006/relationships/image" Target="../media/image155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68.png"/><Relationship Id="rId46" Type="http://schemas.openxmlformats.org/officeDocument/2006/relationships/image" Target="../media/image172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59.png"/><Relationship Id="rId41" Type="http://schemas.openxmlformats.org/officeDocument/2006/relationships/image" Target="../media/image582.svg"/><Relationship Id="rId54" Type="http://schemas.openxmlformats.org/officeDocument/2006/relationships/image" Target="../media/image176.png"/><Relationship Id="rId62" Type="http://schemas.openxmlformats.org/officeDocument/2006/relationships/image" Target="../media/image180.png"/><Relationship Id="rId70" Type="http://schemas.openxmlformats.org/officeDocument/2006/relationships/image" Target="../media/image184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2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63.png"/><Relationship Id="rId36" Type="http://schemas.openxmlformats.org/officeDocument/2006/relationships/image" Target="../media/image167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98.png"/><Relationship Id="rId26" Type="http://schemas.openxmlformats.org/officeDocument/2006/relationships/image" Target="../media/image202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06.png"/><Relationship Id="rId42" Type="http://schemas.openxmlformats.org/officeDocument/2006/relationships/image" Target="../media/image130.png"/><Relationship Id="rId47" Type="http://schemas.openxmlformats.org/officeDocument/2006/relationships/image" Target="../media/image660.svg"/><Relationship Id="rId50" Type="http://schemas.openxmlformats.org/officeDocument/2006/relationships/image" Target="../media/image213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90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15.png"/><Relationship Id="rId62" Type="http://schemas.openxmlformats.org/officeDocument/2006/relationships/image" Target="../media/image2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2.png"/><Relationship Id="rId11" Type="http://schemas.openxmlformats.org/officeDocument/2006/relationships/image" Target="../media/image626.svg"/><Relationship Id="rId24" Type="http://schemas.openxmlformats.org/officeDocument/2006/relationships/image" Target="../media/image201.png"/><Relationship Id="rId32" Type="http://schemas.openxmlformats.org/officeDocument/2006/relationships/image" Target="../media/image205.png"/><Relationship Id="rId37" Type="http://schemas.openxmlformats.org/officeDocument/2006/relationships/image" Target="../media/image652.svg"/><Relationship Id="rId40" Type="http://schemas.openxmlformats.org/officeDocument/2006/relationships/image" Target="../media/image209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17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03.png"/><Relationship Id="rId36" Type="http://schemas.openxmlformats.org/officeDocument/2006/relationships/image" Target="../media/image207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94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10.png"/><Relationship Id="rId52" Type="http://schemas.openxmlformats.org/officeDocument/2006/relationships/image" Target="../media/image214.png"/><Relationship Id="rId60" Type="http://schemas.openxmlformats.org/officeDocument/2006/relationships/image" Target="../media/image218.png"/><Relationship Id="rId65" Type="http://schemas.openxmlformats.org/officeDocument/2006/relationships/image" Target="../media/image678.svg"/><Relationship Id="rId4" Type="http://schemas.openxmlformats.org/officeDocument/2006/relationships/image" Target="../media/image191.png"/><Relationship Id="rId9" Type="http://schemas.openxmlformats.org/officeDocument/2006/relationships/image" Target="../media/image624.svg"/><Relationship Id="rId14" Type="http://schemas.openxmlformats.org/officeDocument/2006/relationships/image" Target="../media/image196.png"/><Relationship Id="rId22" Type="http://schemas.openxmlformats.org/officeDocument/2006/relationships/image" Target="../media/image200.png"/><Relationship Id="rId27" Type="http://schemas.openxmlformats.org/officeDocument/2006/relationships/image" Target="../media/image642.svg"/><Relationship Id="rId30" Type="http://schemas.openxmlformats.org/officeDocument/2006/relationships/image" Target="../media/image204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12.png"/><Relationship Id="rId56" Type="http://schemas.openxmlformats.org/officeDocument/2006/relationships/image" Target="../media/image216.png"/><Relationship Id="rId64" Type="http://schemas.openxmlformats.org/officeDocument/2006/relationships/image" Target="../media/image220.png"/><Relationship Id="rId8" Type="http://schemas.openxmlformats.org/officeDocument/2006/relationships/image" Target="../media/image193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95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08.png"/><Relationship Id="rId46" Type="http://schemas.openxmlformats.org/officeDocument/2006/relationships/image" Target="../media/image211.png"/><Relationship Id="rId59" Type="http://schemas.openxmlformats.org/officeDocument/2006/relationships/image" Target="../media/image67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69.jpe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78.png"/><Relationship Id="rId26" Type="http://schemas.openxmlformats.org/officeDocument/2006/relationships/image" Target="../media/image82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86.png"/><Relationship Id="rId42" Type="http://schemas.openxmlformats.org/officeDocument/2006/relationships/image" Target="../media/image90.png"/><Relationship Id="rId47" Type="http://schemas.openxmlformats.org/officeDocument/2006/relationships/image" Target="../media/image444.svg"/><Relationship Id="rId50" Type="http://schemas.openxmlformats.org/officeDocument/2006/relationships/image" Target="../media/image94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03.png"/><Relationship Id="rId76" Type="http://schemas.openxmlformats.org/officeDocument/2006/relationships/image" Target="../media/image107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70.png"/><Relationship Id="rId16" Type="http://schemas.openxmlformats.org/officeDocument/2006/relationships/image" Target="../media/image77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81.png"/><Relationship Id="rId32" Type="http://schemas.openxmlformats.org/officeDocument/2006/relationships/image" Target="../media/image85.png"/><Relationship Id="rId37" Type="http://schemas.openxmlformats.org/officeDocument/2006/relationships/image" Target="../media/image434.svg"/><Relationship Id="rId40" Type="http://schemas.openxmlformats.org/officeDocument/2006/relationships/image" Target="../media/image89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98.png"/><Relationship Id="rId66" Type="http://schemas.openxmlformats.org/officeDocument/2006/relationships/image" Target="../media/image102.png"/><Relationship Id="rId74" Type="http://schemas.openxmlformats.org/officeDocument/2006/relationships/image" Target="../media/image106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74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91.png"/><Relationship Id="rId52" Type="http://schemas.openxmlformats.org/officeDocument/2006/relationships/image" Target="../media/image95.png"/><Relationship Id="rId60" Type="http://schemas.openxmlformats.org/officeDocument/2006/relationships/image" Target="../media/image99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08.png"/><Relationship Id="rId81" Type="http://schemas.openxmlformats.org/officeDocument/2006/relationships/image" Target="../media/image478.svg"/><Relationship Id="rId4" Type="http://schemas.openxmlformats.org/officeDocument/2006/relationships/image" Target="../media/image71.png"/><Relationship Id="rId9" Type="http://schemas.openxmlformats.org/officeDocument/2006/relationships/image" Target="../media/image407.svg"/><Relationship Id="rId14" Type="http://schemas.openxmlformats.org/officeDocument/2006/relationships/image" Target="../media/image76.png"/><Relationship Id="rId22" Type="http://schemas.openxmlformats.org/officeDocument/2006/relationships/image" Target="../media/image80.png"/><Relationship Id="rId27" Type="http://schemas.openxmlformats.org/officeDocument/2006/relationships/image" Target="../media/image424.svg"/><Relationship Id="rId30" Type="http://schemas.openxmlformats.org/officeDocument/2006/relationships/image" Target="../media/image84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93.png"/><Relationship Id="rId56" Type="http://schemas.openxmlformats.org/officeDocument/2006/relationships/image" Target="../media/image97.png"/><Relationship Id="rId64" Type="http://schemas.openxmlformats.org/officeDocument/2006/relationships/image" Target="../media/image101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73.png"/><Relationship Id="rId51" Type="http://schemas.openxmlformats.org/officeDocument/2006/relationships/image" Target="../media/image448.svg"/><Relationship Id="rId72" Type="http://schemas.openxmlformats.org/officeDocument/2006/relationships/image" Target="../media/image105.png"/><Relationship Id="rId80" Type="http://schemas.openxmlformats.org/officeDocument/2006/relationships/image" Target="../media/image109.png"/><Relationship Id="rId3" Type="http://schemas.openxmlformats.org/officeDocument/2006/relationships/image" Target="../media/image401.svg"/><Relationship Id="rId12" Type="http://schemas.openxmlformats.org/officeDocument/2006/relationships/image" Target="../media/image75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88.png"/><Relationship Id="rId46" Type="http://schemas.openxmlformats.org/officeDocument/2006/relationships/image" Target="../media/image92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79.png"/><Relationship Id="rId41" Type="http://schemas.openxmlformats.org/officeDocument/2006/relationships/image" Target="../media/image438.svg"/><Relationship Id="rId54" Type="http://schemas.openxmlformats.org/officeDocument/2006/relationships/image" Target="../media/image96.png"/><Relationship Id="rId62" Type="http://schemas.openxmlformats.org/officeDocument/2006/relationships/image" Target="../media/image100.png"/><Relationship Id="rId70" Type="http://schemas.openxmlformats.org/officeDocument/2006/relationships/image" Target="../media/image104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83.png"/><Relationship Id="rId36" Type="http://schemas.openxmlformats.org/officeDocument/2006/relationships/image" Target="../media/image87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18.png"/><Relationship Id="rId26" Type="http://schemas.openxmlformats.org/officeDocument/2006/relationships/image" Target="../media/image122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26.png"/><Relationship Id="rId42" Type="http://schemas.openxmlformats.org/officeDocument/2006/relationships/image" Target="../media/image130.png"/><Relationship Id="rId47" Type="http://schemas.openxmlformats.org/officeDocument/2006/relationships/image" Target="../media/image516.svg"/><Relationship Id="rId50" Type="http://schemas.openxmlformats.org/officeDocument/2006/relationships/image" Target="../media/image134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43.png"/><Relationship Id="rId76" Type="http://schemas.openxmlformats.org/officeDocument/2006/relationships/image" Target="../media/image147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10.png"/><Relationship Id="rId16" Type="http://schemas.openxmlformats.org/officeDocument/2006/relationships/image" Target="../media/image117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21.png"/><Relationship Id="rId32" Type="http://schemas.openxmlformats.org/officeDocument/2006/relationships/image" Target="../media/image125.png"/><Relationship Id="rId37" Type="http://schemas.openxmlformats.org/officeDocument/2006/relationships/image" Target="../media/image506.svg"/><Relationship Id="rId40" Type="http://schemas.openxmlformats.org/officeDocument/2006/relationships/image" Target="../media/image129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38.png"/><Relationship Id="rId66" Type="http://schemas.openxmlformats.org/officeDocument/2006/relationships/image" Target="../media/image142.png"/><Relationship Id="rId74" Type="http://schemas.openxmlformats.org/officeDocument/2006/relationships/image" Target="../media/image146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14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31.png"/><Relationship Id="rId52" Type="http://schemas.openxmlformats.org/officeDocument/2006/relationships/image" Target="../media/image135.png"/><Relationship Id="rId60" Type="http://schemas.openxmlformats.org/officeDocument/2006/relationships/image" Target="../media/image139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48.png"/><Relationship Id="rId81" Type="http://schemas.openxmlformats.org/officeDocument/2006/relationships/image" Target="../media/image548.svg"/><Relationship Id="rId4" Type="http://schemas.openxmlformats.org/officeDocument/2006/relationships/image" Target="../media/image111.png"/><Relationship Id="rId9" Type="http://schemas.openxmlformats.org/officeDocument/2006/relationships/image" Target="../media/image377.svg"/><Relationship Id="rId14" Type="http://schemas.openxmlformats.org/officeDocument/2006/relationships/image" Target="../media/image116.png"/><Relationship Id="rId22" Type="http://schemas.openxmlformats.org/officeDocument/2006/relationships/image" Target="../media/image120.png"/><Relationship Id="rId27" Type="http://schemas.openxmlformats.org/officeDocument/2006/relationships/image" Target="../media/image496.svg"/><Relationship Id="rId30" Type="http://schemas.openxmlformats.org/officeDocument/2006/relationships/image" Target="../media/image124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33.png"/><Relationship Id="rId56" Type="http://schemas.openxmlformats.org/officeDocument/2006/relationships/image" Target="../media/image137.png"/><Relationship Id="rId64" Type="http://schemas.openxmlformats.org/officeDocument/2006/relationships/image" Target="../media/image141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13.png"/><Relationship Id="rId51" Type="http://schemas.openxmlformats.org/officeDocument/2006/relationships/image" Target="../media/image520.svg"/><Relationship Id="rId72" Type="http://schemas.openxmlformats.org/officeDocument/2006/relationships/image" Target="../media/image145.png"/><Relationship Id="rId80" Type="http://schemas.openxmlformats.org/officeDocument/2006/relationships/image" Target="../media/image149.png"/><Relationship Id="rId3" Type="http://schemas.openxmlformats.org/officeDocument/2006/relationships/image" Target="../media/image375.svg"/><Relationship Id="rId12" Type="http://schemas.openxmlformats.org/officeDocument/2006/relationships/image" Target="../media/image115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28.png"/><Relationship Id="rId46" Type="http://schemas.openxmlformats.org/officeDocument/2006/relationships/image" Target="../media/image132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19.png"/><Relationship Id="rId41" Type="http://schemas.openxmlformats.org/officeDocument/2006/relationships/image" Target="../media/image510.svg"/><Relationship Id="rId54" Type="http://schemas.openxmlformats.org/officeDocument/2006/relationships/image" Target="../media/image136.png"/><Relationship Id="rId62" Type="http://schemas.openxmlformats.org/officeDocument/2006/relationships/image" Target="../media/image140.png"/><Relationship Id="rId70" Type="http://schemas.openxmlformats.org/officeDocument/2006/relationships/image" Target="../media/image144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23.png"/><Relationship Id="rId36" Type="http://schemas.openxmlformats.org/officeDocument/2006/relationships/image" Target="../media/image127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58.png"/><Relationship Id="rId26" Type="http://schemas.openxmlformats.org/officeDocument/2006/relationships/image" Target="../media/image162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66.png"/><Relationship Id="rId42" Type="http://schemas.openxmlformats.org/officeDocument/2006/relationships/image" Target="../media/image170.png"/><Relationship Id="rId47" Type="http://schemas.openxmlformats.org/officeDocument/2006/relationships/image" Target="../media/image588.svg"/><Relationship Id="rId50" Type="http://schemas.openxmlformats.org/officeDocument/2006/relationships/image" Target="../media/image174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83.png"/><Relationship Id="rId76" Type="http://schemas.openxmlformats.org/officeDocument/2006/relationships/image" Target="../media/image187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50.png"/><Relationship Id="rId16" Type="http://schemas.openxmlformats.org/officeDocument/2006/relationships/image" Target="../media/image157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61.png"/><Relationship Id="rId32" Type="http://schemas.openxmlformats.org/officeDocument/2006/relationships/image" Target="../media/image165.png"/><Relationship Id="rId37" Type="http://schemas.openxmlformats.org/officeDocument/2006/relationships/image" Target="../media/image578.svg"/><Relationship Id="rId40" Type="http://schemas.openxmlformats.org/officeDocument/2006/relationships/image" Target="../media/image169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78.png"/><Relationship Id="rId66" Type="http://schemas.openxmlformats.org/officeDocument/2006/relationships/image" Target="../media/image182.png"/><Relationship Id="rId74" Type="http://schemas.openxmlformats.org/officeDocument/2006/relationships/image" Target="../media/image186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54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71.png"/><Relationship Id="rId52" Type="http://schemas.openxmlformats.org/officeDocument/2006/relationships/image" Target="../media/image175.png"/><Relationship Id="rId60" Type="http://schemas.openxmlformats.org/officeDocument/2006/relationships/image" Target="../media/image179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88.png"/><Relationship Id="rId81" Type="http://schemas.openxmlformats.org/officeDocument/2006/relationships/image" Target="../media/image616.svg"/><Relationship Id="rId4" Type="http://schemas.openxmlformats.org/officeDocument/2006/relationships/image" Target="../media/image151.png"/><Relationship Id="rId9" Type="http://schemas.openxmlformats.org/officeDocument/2006/relationships/image" Target="../media/image556.svg"/><Relationship Id="rId14" Type="http://schemas.openxmlformats.org/officeDocument/2006/relationships/image" Target="../media/image156.png"/><Relationship Id="rId22" Type="http://schemas.openxmlformats.org/officeDocument/2006/relationships/image" Target="../media/image160.png"/><Relationship Id="rId27" Type="http://schemas.openxmlformats.org/officeDocument/2006/relationships/image" Target="../media/image570.svg"/><Relationship Id="rId30" Type="http://schemas.openxmlformats.org/officeDocument/2006/relationships/image" Target="../media/image164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73.png"/><Relationship Id="rId56" Type="http://schemas.openxmlformats.org/officeDocument/2006/relationships/image" Target="../media/image177.png"/><Relationship Id="rId64" Type="http://schemas.openxmlformats.org/officeDocument/2006/relationships/image" Target="../media/image181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53.png"/><Relationship Id="rId51" Type="http://schemas.openxmlformats.org/officeDocument/2006/relationships/image" Target="../media/image592.svg"/><Relationship Id="rId72" Type="http://schemas.openxmlformats.org/officeDocument/2006/relationships/image" Target="../media/image185.png"/><Relationship Id="rId80" Type="http://schemas.openxmlformats.org/officeDocument/2006/relationships/image" Target="../media/image189.png"/><Relationship Id="rId3" Type="http://schemas.openxmlformats.org/officeDocument/2006/relationships/image" Target="../media/image550.svg"/><Relationship Id="rId12" Type="http://schemas.openxmlformats.org/officeDocument/2006/relationships/image" Target="../media/image155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68.png"/><Relationship Id="rId46" Type="http://schemas.openxmlformats.org/officeDocument/2006/relationships/image" Target="../media/image172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59.png"/><Relationship Id="rId41" Type="http://schemas.openxmlformats.org/officeDocument/2006/relationships/image" Target="../media/image582.svg"/><Relationship Id="rId54" Type="http://schemas.openxmlformats.org/officeDocument/2006/relationships/image" Target="../media/image176.png"/><Relationship Id="rId62" Type="http://schemas.openxmlformats.org/officeDocument/2006/relationships/image" Target="../media/image180.png"/><Relationship Id="rId70" Type="http://schemas.openxmlformats.org/officeDocument/2006/relationships/image" Target="../media/image184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2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63.png"/><Relationship Id="rId36" Type="http://schemas.openxmlformats.org/officeDocument/2006/relationships/image" Target="../media/image167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98.png"/><Relationship Id="rId26" Type="http://schemas.openxmlformats.org/officeDocument/2006/relationships/image" Target="../media/image202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06.png"/><Relationship Id="rId42" Type="http://schemas.openxmlformats.org/officeDocument/2006/relationships/image" Target="../media/image130.png"/><Relationship Id="rId47" Type="http://schemas.openxmlformats.org/officeDocument/2006/relationships/image" Target="../media/image660.svg"/><Relationship Id="rId50" Type="http://schemas.openxmlformats.org/officeDocument/2006/relationships/image" Target="../media/image213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90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15.png"/><Relationship Id="rId62" Type="http://schemas.openxmlformats.org/officeDocument/2006/relationships/image" Target="../media/image2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2.png"/><Relationship Id="rId11" Type="http://schemas.openxmlformats.org/officeDocument/2006/relationships/image" Target="../media/image626.svg"/><Relationship Id="rId24" Type="http://schemas.openxmlformats.org/officeDocument/2006/relationships/image" Target="../media/image201.png"/><Relationship Id="rId32" Type="http://schemas.openxmlformats.org/officeDocument/2006/relationships/image" Target="../media/image205.png"/><Relationship Id="rId37" Type="http://schemas.openxmlformats.org/officeDocument/2006/relationships/image" Target="../media/image652.svg"/><Relationship Id="rId40" Type="http://schemas.openxmlformats.org/officeDocument/2006/relationships/image" Target="../media/image209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17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03.png"/><Relationship Id="rId36" Type="http://schemas.openxmlformats.org/officeDocument/2006/relationships/image" Target="../media/image207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94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10.png"/><Relationship Id="rId52" Type="http://schemas.openxmlformats.org/officeDocument/2006/relationships/image" Target="../media/image214.png"/><Relationship Id="rId60" Type="http://schemas.openxmlformats.org/officeDocument/2006/relationships/image" Target="../media/image218.png"/><Relationship Id="rId65" Type="http://schemas.openxmlformats.org/officeDocument/2006/relationships/image" Target="../media/image678.svg"/><Relationship Id="rId4" Type="http://schemas.openxmlformats.org/officeDocument/2006/relationships/image" Target="../media/image191.png"/><Relationship Id="rId9" Type="http://schemas.openxmlformats.org/officeDocument/2006/relationships/image" Target="../media/image624.svg"/><Relationship Id="rId14" Type="http://schemas.openxmlformats.org/officeDocument/2006/relationships/image" Target="../media/image196.png"/><Relationship Id="rId22" Type="http://schemas.openxmlformats.org/officeDocument/2006/relationships/image" Target="../media/image200.png"/><Relationship Id="rId27" Type="http://schemas.openxmlformats.org/officeDocument/2006/relationships/image" Target="../media/image642.svg"/><Relationship Id="rId30" Type="http://schemas.openxmlformats.org/officeDocument/2006/relationships/image" Target="../media/image204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12.png"/><Relationship Id="rId56" Type="http://schemas.openxmlformats.org/officeDocument/2006/relationships/image" Target="../media/image216.png"/><Relationship Id="rId64" Type="http://schemas.openxmlformats.org/officeDocument/2006/relationships/image" Target="../media/image220.png"/><Relationship Id="rId8" Type="http://schemas.openxmlformats.org/officeDocument/2006/relationships/image" Target="../media/image193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95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08.png"/><Relationship Id="rId46" Type="http://schemas.openxmlformats.org/officeDocument/2006/relationships/image" Target="../media/image211.png"/><Relationship Id="rId59" Type="http://schemas.openxmlformats.org/officeDocument/2006/relationships/image" Target="../media/image67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4.png"/><Relationship Id="rId5" Type="http://schemas.openxmlformats.org/officeDocument/2006/relationships/image" Target="../media/image37.svg"/><Relationship Id="rId4" Type="http://schemas.openxmlformats.org/officeDocument/2006/relationships/image" Target="../media/image223.png"/><Relationship Id="rId9" Type="http://schemas.openxmlformats.org/officeDocument/2006/relationships/image" Target="../media/image4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8.png"/><Relationship Id="rId5" Type="http://schemas.openxmlformats.org/officeDocument/2006/relationships/image" Target="../media/image45.svg"/><Relationship Id="rId4" Type="http://schemas.openxmlformats.org/officeDocument/2006/relationships/image" Target="../media/image227.png"/><Relationship Id="rId9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34.png"/><Relationship Id="rId4" Type="http://schemas.openxmlformats.org/officeDocument/2006/relationships/image" Target="../media/image231.png"/><Relationship Id="rId9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1.png"/><Relationship Id="rId18" Type="http://schemas.openxmlformats.org/officeDocument/2006/relationships/image" Target="../media/image73.svg"/><Relationship Id="rId3" Type="http://schemas.openxmlformats.org/officeDocument/2006/relationships/image" Target="../media/image236.png"/><Relationship Id="rId7" Type="http://schemas.openxmlformats.org/officeDocument/2006/relationships/image" Target="../media/image238.png"/><Relationship Id="rId12" Type="http://schemas.openxmlformats.org/officeDocument/2006/relationships/image" Target="../media/image67.svg"/><Relationship Id="rId17" Type="http://schemas.openxmlformats.org/officeDocument/2006/relationships/image" Target="../media/image2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40.png"/><Relationship Id="rId5" Type="http://schemas.openxmlformats.org/officeDocument/2006/relationships/image" Target="../media/image237.png"/><Relationship Id="rId15" Type="http://schemas.openxmlformats.org/officeDocument/2006/relationships/image" Target="../media/image24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39.png"/><Relationship Id="rId14" Type="http://schemas.openxmlformats.org/officeDocument/2006/relationships/image" Target="../media/image6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4.png"/><Relationship Id="rId5" Type="http://schemas.openxmlformats.org/officeDocument/2006/relationships/image" Target="../media/image37.svg"/><Relationship Id="rId4" Type="http://schemas.openxmlformats.org/officeDocument/2006/relationships/image" Target="../media/image223.png"/><Relationship Id="rId9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8.png"/><Relationship Id="rId5" Type="http://schemas.openxmlformats.org/officeDocument/2006/relationships/image" Target="../media/image45.svg"/><Relationship Id="rId4" Type="http://schemas.openxmlformats.org/officeDocument/2006/relationships/image" Target="../media/image227.png"/><Relationship Id="rId9" Type="http://schemas.openxmlformats.org/officeDocument/2006/relationships/image" Target="../media/image4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34.png"/><Relationship Id="rId4" Type="http://schemas.openxmlformats.org/officeDocument/2006/relationships/image" Target="../media/image231.png"/><Relationship Id="rId9" Type="http://schemas.openxmlformats.org/officeDocument/2006/relationships/image" Target="../media/image4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1.png"/><Relationship Id="rId18" Type="http://schemas.openxmlformats.org/officeDocument/2006/relationships/image" Target="../media/image73.svg"/><Relationship Id="rId3" Type="http://schemas.openxmlformats.org/officeDocument/2006/relationships/image" Target="../media/image236.png"/><Relationship Id="rId7" Type="http://schemas.openxmlformats.org/officeDocument/2006/relationships/image" Target="../media/image238.png"/><Relationship Id="rId12" Type="http://schemas.openxmlformats.org/officeDocument/2006/relationships/image" Target="../media/image67.svg"/><Relationship Id="rId17" Type="http://schemas.openxmlformats.org/officeDocument/2006/relationships/image" Target="../media/image2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40.png"/><Relationship Id="rId5" Type="http://schemas.openxmlformats.org/officeDocument/2006/relationships/image" Target="../media/image237.png"/><Relationship Id="rId15" Type="http://schemas.openxmlformats.org/officeDocument/2006/relationships/image" Target="../media/image24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39.png"/><Relationship Id="rId14" Type="http://schemas.openxmlformats.org/officeDocument/2006/relationships/image" Target="../media/image6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4.png"/><Relationship Id="rId5" Type="http://schemas.openxmlformats.org/officeDocument/2006/relationships/image" Target="../media/image37.svg"/><Relationship Id="rId4" Type="http://schemas.openxmlformats.org/officeDocument/2006/relationships/image" Target="../media/image223.png"/><Relationship Id="rId9" Type="http://schemas.openxmlformats.org/officeDocument/2006/relationships/image" Target="../media/image4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8.png"/><Relationship Id="rId5" Type="http://schemas.openxmlformats.org/officeDocument/2006/relationships/image" Target="../media/image45.svg"/><Relationship Id="rId4" Type="http://schemas.openxmlformats.org/officeDocument/2006/relationships/image" Target="../media/image227.png"/><Relationship Id="rId9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1.png"/><Relationship Id="rId18" Type="http://schemas.openxmlformats.org/officeDocument/2006/relationships/image" Target="../media/image73.svg"/><Relationship Id="rId3" Type="http://schemas.openxmlformats.org/officeDocument/2006/relationships/image" Target="../media/image236.png"/><Relationship Id="rId7" Type="http://schemas.openxmlformats.org/officeDocument/2006/relationships/image" Target="../media/image238.png"/><Relationship Id="rId12" Type="http://schemas.openxmlformats.org/officeDocument/2006/relationships/image" Target="../media/image67.svg"/><Relationship Id="rId17" Type="http://schemas.openxmlformats.org/officeDocument/2006/relationships/image" Target="../media/image2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40.png"/><Relationship Id="rId5" Type="http://schemas.openxmlformats.org/officeDocument/2006/relationships/image" Target="../media/image237.png"/><Relationship Id="rId15" Type="http://schemas.openxmlformats.org/officeDocument/2006/relationships/image" Target="../media/image24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39.png"/><Relationship Id="rId14" Type="http://schemas.openxmlformats.org/officeDocument/2006/relationships/image" Target="../media/image6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44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45.png"/><Relationship Id="rId4" Type="http://schemas.openxmlformats.org/officeDocument/2006/relationships/image" Target="../media/image7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34.png"/><Relationship Id="rId4" Type="http://schemas.openxmlformats.org/officeDocument/2006/relationships/image" Target="../media/image231.png"/><Relationship Id="rId9" Type="http://schemas.openxmlformats.org/officeDocument/2006/relationships/image" Target="../media/image49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47.jpeg"/><Relationship Id="rId7" Type="http://schemas.openxmlformats.org/officeDocument/2006/relationships/image" Target="../media/image49.sv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35.png"/><Relationship Id="rId4" Type="http://schemas.openxmlformats.org/officeDocument/2006/relationships/image" Target="../media/image231.png"/><Relationship Id="rId9" Type="http://schemas.openxmlformats.org/officeDocument/2006/relationships/image" Target="../media/image5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50.png"/><Relationship Id="rId4" Type="http://schemas.openxmlformats.org/officeDocument/2006/relationships/image" Target="../media/image2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52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40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36.png"/><Relationship Id="rId7" Type="http://schemas.openxmlformats.org/officeDocument/2006/relationships/image" Target="../media/image238.png"/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56.png"/><Relationship Id="rId5" Type="http://schemas.openxmlformats.org/officeDocument/2006/relationships/image" Target="../media/image23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59.jpeg"/><Relationship Id="rId4" Type="http://schemas.openxmlformats.org/officeDocument/2006/relationships/image" Target="../media/image258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6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61.png"/><Relationship Id="rId4" Type="http://schemas.openxmlformats.org/officeDocument/2006/relationships/image" Target="../media/image94.svg"/><Relationship Id="rId9" Type="http://schemas.openxmlformats.org/officeDocument/2006/relationships/image" Target="../media/image2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36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3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5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67.png"/><Relationship Id="rId4" Type="http://schemas.openxmlformats.org/officeDocument/2006/relationships/image" Target="../media/image264.png"/><Relationship Id="rId9" Type="http://schemas.openxmlformats.org/officeDocument/2006/relationships/image" Target="../media/image10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72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9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11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64.png"/><Relationship Id="rId7" Type="http://schemas.openxmlformats.org/officeDocument/2006/relationships/image" Target="../media/image273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75.png"/><Relationship Id="rId5" Type="http://schemas.openxmlformats.org/officeDocument/2006/relationships/image" Target="../media/image263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7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77.png"/><Relationship Id="rId5" Type="http://schemas.openxmlformats.org/officeDocument/2006/relationships/image" Target="../media/image125.svg"/><Relationship Id="rId4" Type="http://schemas.openxmlformats.org/officeDocument/2006/relationships/image" Target="../media/image276.png"/><Relationship Id="rId9" Type="http://schemas.openxmlformats.org/officeDocument/2006/relationships/image" Target="../media/image12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82.png"/><Relationship Id="rId5" Type="http://schemas.openxmlformats.org/officeDocument/2006/relationships/image" Target="../media/image135.svg"/><Relationship Id="rId4" Type="http://schemas.openxmlformats.org/officeDocument/2006/relationships/image" Target="../media/image28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24.png"/><Relationship Id="rId5" Type="http://schemas.openxmlformats.org/officeDocument/2006/relationships/image" Target="../media/image37.svg"/><Relationship Id="rId4" Type="http://schemas.openxmlformats.org/officeDocument/2006/relationships/image" Target="../media/image223.png"/><Relationship Id="rId9" Type="http://schemas.openxmlformats.org/officeDocument/2006/relationships/image" Target="../media/image41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85.png"/><Relationship Id="rId5" Type="http://schemas.openxmlformats.org/officeDocument/2006/relationships/image" Target="../media/image141.svg"/><Relationship Id="rId4" Type="http://schemas.openxmlformats.org/officeDocument/2006/relationships/image" Target="../media/image2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90.png"/><Relationship Id="rId5" Type="http://schemas.openxmlformats.org/officeDocument/2006/relationships/image" Target="../media/image28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8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92.png"/><Relationship Id="rId4" Type="http://schemas.openxmlformats.org/officeDocument/2006/relationships/image" Target="../media/image155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9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9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9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01.png"/><Relationship Id="rId5" Type="http://schemas.openxmlformats.org/officeDocument/2006/relationships/image" Target="../media/image173.svg"/><Relationship Id="rId4" Type="http://schemas.openxmlformats.org/officeDocument/2006/relationships/image" Target="../media/image300.png"/><Relationship Id="rId9" Type="http://schemas.openxmlformats.org/officeDocument/2006/relationships/image" Target="../media/image177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0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1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16.png"/><Relationship Id="rId3" Type="http://schemas.openxmlformats.org/officeDocument/2006/relationships/image" Target="../media/image16.png"/><Relationship Id="rId7" Type="http://schemas.openxmlformats.org/officeDocument/2006/relationships/image" Target="../media/image313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15.png"/><Relationship Id="rId5" Type="http://schemas.openxmlformats.org/officeDocument/2006/relationships/image" Target="../media/image17.png"/><Relationship Id="rId15" Type="http://schemas.openxmlformats.org/officeDocument/2006/relationships/image" Target="../media/image317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14.png"/><Relationship Id="rId14" Type="http://schemas.openxmlformats.org/officeDocument/2006/relationships/image" Target="../media/image211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24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21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23.png"/><Relationship Id="rId4" Type="http://schemas.openxmlformats.org/officeDocument/2006/relationships/image" Target="../media/image320.png"/><Relationship Id="rId9" Type="http://schemas.openxmlformats.org/officeDocument/2006/relationships/image" Target="../media/image223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2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28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31.png"/><Relationship Id="rId4" Type="http://schemas.openxmlformats.org/officeDocument/2006/relationships/image" Target="../media/image239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33.png"/><Relationship Id="rId5" Type="http://schemas.openxmlformats.org/officeDocument/2006/relationships/image" Target="../media/image243.svg"/><Relationship Id="rId4" Type="http://schemas.openxmlformats.org/officeDocument/2006/relationships/image" Target="../media/image3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36.png"/><Relationship Id="rId5" Type="http://schemas.openxmlformats.org/officeDocument/2006/relationships/image" Target="../media/image249.svg"/><Relationship Id="rId4" Type="http://schemas.openxmlformats.org/officeDocument/2006/relationships/image" Target="../media/image335.png"/><Relationship Id="rId9" Type="http://schemas.openxmlformats.org/officeDocument/2006/relationships/image" Target="../media/image253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3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40.png"/><Relationship Id="rId5" Type="http://schemas.openxmlformats.org/officeDocument/2006/relationships/image" Target="../media/image241.svg"/><Relationship Id="rId4" Type="http://schemas.openxmlformats.org/officeDocument/2006/relationships/image" Target="../media/image331.png"/><Relationship Id="rId9" Type="http://schemas.openxmlformats.org/officeDocument/2006/relationships/image" Target="../media/image261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4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31.png"/><Relationship Id="rId9" Type="http://schemas.openxmlformats.org/officeDocument/2006/relationships/image" Target="../media/image2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3.png"/><Relationship Id="rId5" Type="http://schemas.openxmlformats.org/officeDocument/2006/relationships/image" Target="../media/image67.svg"/><Relationship Id="rId4" Type="http://schemas.openxmlformats.org/officeDocument/2006/relationships/image" Target="../media/image240.png"/><Relationship Id="rId9" Type="http://schemas.openxmlformats.org/officeDocument/2006/relationships/image" Target="../media/image8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icon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Preview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install other extensions as you like.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CSS-Peek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79" y="1927484"/>
            <a:ext cx="4396783" cy="341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33176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page.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you have to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“firebase serve --only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2050" name="Picture 2" descr="C:\Users\fores\AppData\Local\Monosnap\Temp\D__AcademictJourney_3-web_codelab-friendlychat-web-main_web-start_public_scripts_main.js • - Sublime Text (UNREGISTERED) 2021-07-06 15.21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49" y="1217072"/>
            <a:ext cx="4325072" cy="7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JavaScript.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develop simple Web page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77990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running functions 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25736</TotalTime>
  <Words>8640</Words>
  <Application>Microsoft Office PowerPoint</Application>
  <PresentationFormat>ユーザー設定</PresentationFormat>
  <Paragraphs>2074</Paragraphs>
  <Slides>137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137</vt:i4>
      </vt:variant>
    </vt:vector>
  </HeadingPairs>
  <TitlesOfParts>
    <vt:vector size="142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697</cp:revision>
  <dcterms:created xsi:type="dcterms:W3CDTF">2018-06-24T09:54:07Z</dcterms:created>
  <dcterms:modified xsi:type="dcterms:W3CDTF">2021-07-07T14:04:52Z</dcterms:modified>
</cp:coreProperties>
</file>